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21/04/1448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ar-IQ" sz="1800" dirty="0"/>
            </a:br>
            <a:r>
              <a:rPr lang="ar-IQ" sz="1800" dirty="0"/>
              <a:t>                                                                                                                 الأستاذ ة مها عيسى العبدالله</a:t>
            </a:r>
            <a:br>
              <a:rPr lang="ar-IQ" sz="1800" dirty="0"/>
            </a:br>
            <a:r>
              <a:rPr lang="ar-IQ" sz="1800" dirty="0"/>
              <a:t>                                                                                                                            2026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IQ" sz="2000" dirty="0"/>
              <a:t>المعرفة عند </a:t>
            </a:r>
            <a:r>
              <a:rPr lang="ar-IQ" sz="2000" dirty="0" err="1"/>
              <a:t>بارمنيدس</a:t>
            </a:r>
            <a:endParaRPr lang="ar-IQ" sz="2000" dirty="0"/>
          </a:p>
          <a:p>
            <a:r>
              <a:rPr lang="ar-IQ" sz="2000" dirty="0"/>
              <a:t> طرح </a:t>
            </a:r>
            <a:r>
              <a:rPr lang="ar-IQ" sz="2000" dirty="0" err="1"/>
              <a:t>بارمنيدس</a:t>
            </a:r>
            <a:r>
              <a:rPr lang="ar-IQ" sz="2000" dirty="0"/>
              <a:t> في كتابه ( في الطبيعة ) أفكاره الفلسفية </a:t>
            </a:r>
            <a:r>
              <a:rPr lang="ar-IQ" sz="2000" dirty="0" err="1"/>
              <a:t>شعرأً</a:t>
            </a:r>
            <a:r>
              <a:rPr lang="ar-IQ" sz="2000" dirty="0"/>
              <a:t> ..وقد قسم هذا الكتاب إلى قسمين الأول في الحقيقة ويراد به في الفلسفة . أما القسم الآخر فكان في الظن ، ويراد به العلم الطبيعي .</a:t>
            </a:r>
          </a:p>
          <a:p>
            <a:r>
              <a:rPr lang="ar-IQ" sz="2000" dirty="0"/>
              <a:t>وهذا يعني أن </a:t>
            </a:r>
            <a:r>
              <a:rPr lang="ar-IQ" sz="2000" dirty="0" err="1"/>
              <a:t>بارمنيدس</a:t>
            </a:r>
            <a:r>
              <a:rPr lang="ar-IQ" sz="2000" dirty="0"/>
              <a:t> يقسم المعرفة إلى قسمين </a:t>
            </a:r>
          </a:p>
          <a:p>
            <a:r>
              <a:rPr lang="ar-IQ" sz="2000" dirty="0"/>
              <a:t>أ – القسم الأول  يخص المعرفة العقلية ، وتتصف بأنها ثابته كاملة .</a:t>
            </a:r>
          </a:p>
          <a:p>
            <a:r>
              <a:rPr lang="ar-IQ" sz="2000" dirty="0"/>
              <a:t>ب – القسم الثاني  يخص المعرفة الظنية ، وتتصف بأنها متغيرة </a:t>
            </a:r>
          </a:p>
          <a:p>
            <a:r>
              <a:rPr lang="ar-IQ" sz="2000" dirty="0"/>
              <a:t>لقد ميز </a:t>
            </a:r>
            <a:r>
              <a:rPr lang="ar-IQ" sz="2000" dirty="0" err="1"/>
              <a:t>بارمنيدس</a:t>
            </a:r>
            <a:r>
              <a:rPr lang="ar-IQ" sz="2000" dirty="0"/>
              <a:t> بين المعرفة العقلية والمعرفة الحسية .  فالمعرفة العقلية تتصف بأنها ثابتة كاملة . أما المعرفة الحسية فتتصف بأنها </a:t>
            </a:r>
            <a:r>
              <a:rPr lang="ar-IQ" sz="2000" dirty="0" err="1"/>
              <a:t>متغبرة</a:t>
            </a:r>
            <a:r>
              <a:rPr lang="ar-IQ" sz="2000" dirty="0"/>
              <a:t> . فالأشياء كما يرى واحدة في العقل وكثيرة في الحس .  لقد حدد </a:t>
            </a:r>
            <a:r>
              <a:rPr lang="ar-IQ" sz="2000" dirty="0" err="1"/>
              <a:t>بارمنيدس</a:t>
            </a:r>
            <a:r>
              <a:rPr lang="ar-IQ" sz="2000" dirty="0"/>
              <a:t> سمات كل من المعرفة العقلية والمعرفة الحسية  ، فهو لم يلغ المعرفة الحسية ، لكنه رأى كما رأى </a:t>
            </a:r>
            <a:r>
              <a:rPr lang="ar-IQ" sz="2000" dirty="0" err="1"/>
              <a:t>هيرقليطس</a:t>
            </a:r>
            <a:r>
              <a:rPr lang="ar-IQ" sz="2000" dirty="0"/>
              <a:t> أن المعرفة العقلية أهم ، لذا يشير إلى أن المعرفة العقلية توحد معارفنا . فالمعرفة العقلية معرفة كلية ، معرفة موحدة والمعرفة الحسية متفرقة .من هنا يشير أن الأشياء ، الموجودات في الطبيعة كثيرة متعددة ، لكنها واحدة في العقل ، فهذه ميزة العقل فهو يصنف </a:t>
            </a:r>
            <a:r>
              <a:rPr lang="ar-SA" sz="2000" dirty="0"/>
              <a:t>، يبرمج ويوحد </a:t>
            </a:r>
            <a:r>
              <a:rPr lang="ar-IQ" sz="2000" dirty="0"/>
              <a:t>معارفنا  .على سبيل المثال ليس هناك سوى فكرة واحدة عن الشجرة ، فهي واحدة في العقل ، لكن هناك عدد من الأشجار في العالم الحسي .</a:t>
            </a:r>
          </a:p>
          <a:p>
            <a:r>
              <a:rPr lang="ar-IQ" sz="2000" dirty="0"/>
              <a:t>ما طرحه </a:t>
            </a:r>
            <a:r>
              <a:rPr lang="ar-IQ" sz="2000" dirty="0" err="1"/>
              <a:t>بارمنيدس</a:t>
            </a:r>
            <a:r>
              <a:rPr lang="ar-IQ" sz="2000" dirty="0"/>
              <a:t> عن المعرفة وبهذا التفصيل وجه من جاءوا بعده من الفلاسفة لإعطاء المعرفة مكانتها في </a:t>
            </a:r>
            <a:r>
              <a:rPr lang="ar-IQ" sz="2000" dirty="0" err="1"/>
              <a:t>التفكيرالفلسفي</a:t>
            </a:r>
            <a:r>
              <a:rPr lang="ar-IQ" sz="2000" dirty="0"/>
              <a:t> وبصورة خاصة سقراط والسفسطائيين وأفلاطون وأرسطوطاليس ومن جاءوا  بعده ( </a:t>
            </a:r>
            <a:r>
              <a:rPr lang="ar-IQ" sz="2000"/>
              <a:t>المدارس المتأخرة </a:t>
            </a:r>
            <a:endParaRPr lang="ar-IQ" sz="2000" dirty="0"/>
          </a:p>
          <a:p>
            <a:endParaRPr lang="ar-IQ" sz="2000" dirty="0"/>
          </a:p>
        </p:txBody>
      </p:sp>
    </p:spTree>
    <p:extLst>
      <p:ext uri="{BB962C8B-B14F-4D97-AF65-F5344CB8AC3E}">
        <p14:creationId xmlns:p14="http://schemas.microsoft.com/office/powerpoint/2010/main" val="2049460313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246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سمة Office</vt:lpstr>
      <vt:lpstr>                                                                                                                  الأستاذ ة مها عيسى العبدالله                                                                                                                            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d.maha</dc:creator>
  <cp:lastModifiedBy>Dr.  Maha</cp:lastModifiedBy>
  <cp:revision>11</cp:revision>
  <dcterms:created xsi:type="dcterms:W3CDTF">2020-01-30T00:42:22Z</dcterms:created>
  <dcterms:modified xsi:type="dcterms:W3CDTF">2026-10-03T21:41:52Z</dcterms:modified>
</cp:coreProperties>
</file>